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embeddedFontLst>
    <p:embeddedFont>
      <p:font typeface="Montserrat Bold" pitchFamily="2" charset="77"/>
      <p:bold r:id="rId12"/>
      <p:italic r:id="rId13"/>
      <p:boldItalic r:id="rId14"/>
    </p:embeddedFont>
    <p:embeddedFont>
      <p:font typeface="Montserrat Medium" pitchFamily="2" charset="77"/>
      <p:regular r:id="rId15"/>
      <p:italic r:id="rId16"/>
    </p:embeddedFont>
    <p:embeddedFont>
      <p:font typeface="Montserrat-BoldItalic" pitchFamily="2" charset="77"/>
      <p:bold r:id="rId17"/>
      <p:italic r:id="rId18"/>
      <p:boldItalic r:id="rId19"/>
    </p:embeddedFont>
    <p:embeddedFont>
      <p:font typeface="Montserrat-Italic" pitchFamily="2" charset="77"/>
      <p:italic r:id="rId20"/>
    </p:embeddedFont>
    <p:embeddedFont>
      <p:font typeface="Tw Cen MT" panose="020B0602020104020603" pitchFamily="34" charset="77"/>
      <p:regular r:id="rId21"/>
      <p:bold r:id="rId22"/>
      <p:italic r:id="rId23"/>
      <p:boldItalic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FC9D422-F62F-914D-BAD8-B149E415DFF9}"/>
              </a:ext>
            </a:extLst>
          </p:cNvPr>
          <p:cNvGrpSpPr/>
          <p:nvPr/>
        </p:nvGrpSpPr>
        <p:grpSpPr>
          <a:xfrm>
            <a:off x="-22552" y="-46537"/>
            <a:ext cx="24442002" cy="13307790"/>
            <a:chOff x="-22552" y="-46537"/>
            <a:chExt cx="24442002" cy="13307790"/>
          </a:xfrm>
        </p:grpSpPr>
        <p:pic>
          <p:nvPicPr>
            <p:cNvPr id="119" name="Lowfi prototyping.jpeg"/>
            <p:cNvPicPr>
              <a:picLocks noChangeAspect="1"/>
            </p:cNvPicPr>
            <p:nvPr/>
          </p:nvPicPr>
          <p:blipFill>
            <a:blip r:embed="rId2"/>
            <a:srcRect t="15181" b="15181"/>
            <a:stretch>
              <a:fillRect/>
            </a:stretch>
          </p:blipFill>
          <p:spPr>
            <a:xfrm>
              <a:off x="-22552" y="318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85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-11196" y="-465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6528986" y="12508777"/>
              <a:ext cx="733564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Lindy Zubairy, CC BY-ND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https://www.flickr.com/photos/rankinmiss/8022928786/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857298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Low-Fidelity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7275075"/>
              <a:ext cx="11077700" cy="3038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Creating tangible representations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of ideas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8240" y="4495128"/>
              <a:ext cx="1353330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3003200" y="5020288"/>
              <a:ext cx="2321715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04899" y="2876679"/>
              <a:ext cx="13533302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1BFA444-290E-CE44-9D68-C06D8453970E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Low-Fidelity</a:t>
              </a:r>
              <a:r>
                <a:rPr lang="en-AU" dirty="0"/>
                <a:t> 	</a:t>
              </a:r>
              <a:r>
                <a:rPr dirty="0"/>
                <a:t>Prototyping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52" name="Shape 152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153" name="Shape 153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54" name="Shape 154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62" name="Shape 162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</a:t>
            </a:r>
          </a:p>
        </p:txBody>
      </p:sp>
      <p:sp>
        <p:nvSpPr>
          <p:cNvPr id="164" name="Shape 164"/>
          <p:cNvSpPr/>
          <p:nvPr/>
        </p:nvSpPr>
        <p:spPr>
          <a:xfrm>
            <a:off x="1582525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41E22F-2DEB-0147-BA2E-E8E47DDA9A2B}"/>
              </a:ext>
            </a:extLst>
          </p:cNvPr>
          <p:cNvGrpSpPr/>
          <p:nvPr/>
        </p:nvGrpSpPr>
        <p:grpSpPr>
          <a:xfrm>
            <a:off x="-11907" y="-426457"/>
            <a:ext cx="24474866" cy="13687710"/>
            <a:chOff x="-11907" y="-426457"/>
            <a:chExt cx="24474866" cy="13687710"/>
          </a:xfrm>
        </p:grpSpPr>
        <p:pic>
          <p:nvPicPr>
            <p:cNvPr id="138" name="Lowfi prototyping.jpe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84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design a low-fidelity prototype that addresses a specific brief. Focus on your own design problem, or choose a design brief (p.138). If you have findings from user research (e.g. interviews, p.78), be sure to consider these in your design. </a:t>
              </a:r>
            </a:p>
          </p:txBody>
        </p:sp>
        <p:sp>
          <p:nvSpPr>
            <p:cNvPr id="144" name="Shape 144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8054506" y="3484608"/>
              <a:ext cx="6167375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paper, tracing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scissors, sticky tape, Blu-tack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504899" y="-426457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Low-Fidelity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8240" y="3225128"/>
              <a:ext cx="134803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 rot="5400000">
              <a:off x="12945600" y="3750288"/>
              <a:ext cx="2321716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504899" y="2324308"/>
              <a:ext cx="1291068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6528986" y="12508777"/>
              <a:ext cx="733564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Lindy Zubairy, CC BY-ND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https://www.flickr.com/photos/rankinmiss/8022928786/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81" name="Shape 181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182" name="Shape 182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183" name="Shape 183"/>
          <p:cNvSpPr/>
          <p:nvPr/>
        </p:nvSpPr>
        <p:spPr>
          <a:xfrm>
            <a:off x="5113634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1" name="Shape 191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</a:t>
            </a:r>
          </a:p>
        </p:txBody>
      </p:sp>
      <p:sp>
        <p:nvSpPr>
          <p:cNvPr id="193" name="Shape 193"/>
          <p:cNvSpPr/>
          <p:nvPr/>
        </p:nvSpPr>
        <p:spPr>
          <a:xfrm>
            <a:off x="1582525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574358-0AC2-1840-952B-8FC8A4BF1A24}"/>
              </a:ext>
            </a:extLst>
          </p:cNvPr>
          <p:cNvGrpSpPr/>
          <p:nvPr/>
        </p:nvGrpSpPr>
        <p:grpSpPr>
          <a:xfrm>
            <a:off x="-11907" y="-426457"/>
            <a:ext cx="24474866" cy="13687710"/>
            <a:chOff x="-11907" y="-426457"/>
            <a:chExt cx="24474866" cy="13687710"/>
          </a:xfrm>
        </p:grpSpPr>
        <p:pic>
          <p:nvPicPr>
            <p:cNvPr id="167" name="Lowfi prototyping.jpe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8" name="Shape 16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design a low-fidelity prototype that addresses a specific brief. Focus on your own design problem, or choose a design brief (p.138). If you have findings from user research (e.g. interviews, p.78), be sure to consider these in your design. 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79" name="Shape 179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8240" y="3225128"/>
              <a:ext cx="134803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2" name="Shape 192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4" name="Shape 194"/>
            <p:cNvSpPr/>
            <p:nvPr/>
          </p:nvSpPr>
          <p:spPr>
            <a:xfrm>
              <a:off x="16528986" y="12508777"/>
              <a:ext cx="733564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Lindy Zubairy, CC BY-ND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https://www.flickr.com/photos/rankinmiss/8022928786/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C9F71488-50F1-5D44-B541-08B47304AC9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90233044-C1F3-1245-AA81-EA923FF9973D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84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8B2E8354-5D2D-BA40-8620-CC379AEB3D41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6">
              <a:extLst>
                <a:ext uri="{FF2B5EF4-FFF2-40B4-BE49-F238E27FC236}">
                  <a16:creationId xmlns:a16="http://schemas.microsoft.com/office/drawing/2014/main" id="{4371F534-22B2-834F-9BBF-A69DB1EB3139}"/>
                </a:ext>
              </a:extLst>
            </p:cNvPr>
            <p:cNvSpPr/>
            <p:nvPr/>
          </p:nvSpPr>
          <p:spPr>
            <a:xfrm>
              <a:off x="18054506" y="3484608"/>
              <a:ext cx="6167375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paper, tracing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scissors, sticky tape, Blu-tack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4" name="Shape 157">
              <a:extLst>
                <a:ext uri="{FF2B5EF4-FFF2-40B4-BE49-F238E27FC236}">
                  <a16:creationId xmlns:a16="http://schemas.microsoft.com/office/drawing/2014/main" id="{9DAAF116-9878-D241-A4A0-B764D0D3DFC4}"/>
                </a:ext>
              </a:extLst>
            </p:cNvPr>
            <p:cNvSpPr/>
            <p:nvPr/>
          </p:nvSpPr>
          <p:spPr>
            <a:xfrm>
              <a:off x="504899" y="-426457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Low-Fidelity</a:t>
              </a:r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32E3E2F0-BA4D-ED45-9396-CD3A6D005372}"/>
                </a:ext>
              </a:extLst>
            </p:cNvPr>
            <p:cNvSpPr/>
            <p:nvPr/>
          </p:nvSpPr>
          <p:spPr>
            <a:xfrm rot="5400000">
              <a:off x="12945600" y="3750288"/>
              <a:ext cx="2321716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60">
              <a:extLst>
                <a:ext uri="{FF2B5EF4-FFF2-40B4-BE49-F238E27FC236}">
                  <a16:creationId xmlns:a16="http://schemas.microsoft.com/office/drawing/2014/main" id="{78AE82DB-F1E9-1540-973A-02CCF7160AE7}"/>
                </a:ext>
              </a:extLst>
            </p:cNvPr>
            <p:cNvSpPr/>
            <p:nvPr/>
          </p:nvSpPr>
          <p:spPr>
            <a:xfrm>
              <a:off x="504899" y="2324308"/>
              <a:ext cx="1291068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10" name="Shape 210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11" name="Shape 211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12" name="Shape 212"/>
          <p:cNvSpPr/>
          <p:nvPr/>
        </p:nvSpPr>
        <p:spPr>
          <a:xfrm>
            <a:off x="10073665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20" name="Shape 220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</a:t>
            </a:r>
          </a:p>
        </p:txBody>
      </p:sp>
      <p:sp>
        <p:nvSpPr>
          <p:cNvPr id="222" name="Shape 222"/>
          <p:cNvSpPr/>
          <p:nvPr/>
        </p:nvSpPr>
        <p:spPr>
          <a:xfrm>
            <a:off x="1582525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360DA19-CCCD-AC45-8225-956D5F23F248}"/>
              </a:ext>
            </a:extLst>
          </p:cNvPr>
          <p:cNvGrpSpPr/>
          <p:nvPr/>
        </p:nvGrpSpPr>
        <p:grpSpPr>
          <a:xfrm>
            <a:off x="-11907" y="-426457"/>
            <a:ext cx="24474866" cy="13687710"/>
            <a:chOff x="-11907" y="-426457"/>
            <a:chExt cx="24474866" cy="13687710"/>
          </a:xfrm>
        </p:grpSpPr>
        <p:pic>
          <p:nvPicPr>
            <p:cNvPr id="196" name="Lowfi prototyping.jpe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7" name="Shape 197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design a low-fidelity prototype that addresses a specific brief. Focus on your own design problem, or choose a design brief (p.138). If you have findings from user research (e.g. interviews, p.78), be sure to consider these in your design. 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8240" y="3225128"/>
              <a:ext cx="134803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16528986" y="12508777"/>
              <a:ext cx="733564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Lindy Zubairy, CC BY-ND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https://www.flickr.com/photos/rankinmiss/8022928786/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C5384562-420D-B94D-B4CF-9E696C814D5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72F35AFF-49C7-C345-B831-2ED1E807A12E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84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E716B51B-60BB-4C4D-A455-67E5F28615AE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6">
              <a:extLst>
                <a:ext uri="{FF2B5EF4-FFF2-40B4-BE49-F238E27FC236}">
                  <a16:creationId xmlns:a16="http://schemas.microsoft.com/office/drawing/2014/main" id="{A72861E5-BD3E-D14B-8472-C71688A7A1B9}"/>
                </a:ext>
              </a:extLst>
            </p:cNvPr>
            <p:cNvSpPr/>
            <p:nvPr/>
          </p:nvSpPr>
          <p:spPr>
            <a:xfrm>
              <a:off x="18054506" y="3484608"/>
              <a:ext cx="6167375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paper, tracing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scissors, sticky tape, Blu-tack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4" name="Shape 157">
              <a:extLst>
                <a:ext uri="{FF2B5EF4-FFF2-40B4-BE49-F238E27FC236}">
                  <a16:creationId xmlns:a16="http://schemas.microsoft.com/office/drawing/2014/main" id="{55A3EB58-1754-D446-8AB7-445456366BC2}"/>
                </a:ext>
              </a:extLst>
            </p:cNvPr>
            <p:cNvSpPr/>
            <p:nvPr/>
          </p:nvSpPr>
          <p:spPr>
            <a:xfrm>
              <a:off x="504899" y="-426457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Low-Fidelity</a:t>
              </a:r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F595859E-5277-4047-8D6F-41F645078A47}"/>
                </a:ext>
              </a:extLst>
            </p:cNvPr>
            <p:cNvSpPr/>
            <p:nvPr/>
          </p:nvSpPr>
          <p:spPr>
            <a:xfrm rot="5400000">
              <a:off x="12945600" y="3750288"/>
              <a:ext cx="2321716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60">
              <a:extLst>
                <a:ext uri="{FF2B5EF4-FFF2-40B4-BE49-F238E27FC236}">
                  <a16:creationId xmlns:a16="http://schemas.microsoft.com/office/drawing/2014/main" id="{DFBBFC25-2B29-CB45-9F41-ABEDFC72CBF6}"/>
                </a:ext>
              </a:extLst>
            </p:cNvPr>
            <p:cNvSpPr/>
            <p:nvPr/>
          </p:nvSpPr>
          <p:spPr>
            <a:xfrm>
              <a:off x="504899" y="2324308"/>
              <a:ext cx="1291068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39" name="Shape 239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40" name="Shape 240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48" name="Shape 248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</a:t>
            </a:r>
          </a:p>
        </p:txBody>
      </p:sp>
      <p:sp>
        <p:nvSpPr>
          <p:cNvPr id="250" name="Shape 250"/>
          <p:cNvSpPr/>
          <p:nvPr/>
        </p:nvSpPr>
        <p:spPr>
          <a:xfrm>
            <a:off x="1582525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70841F-907E-CB4D-A38C-3C9BD14BD007}"/>
              </a:ext>
            </a:extLst>
          </p:cNvPr>
          <p:cNvGrpSpPr/>
          <p:nvPr/>
        </p:nvGrpSpPr>
        <p:grpSpPr>
          <a:xfrm>
            <a:off x="-11907" y="-426457"/>
            <a:ext cx="24474866" cy="13687710"/>
            <a:chOff x="-11907" y="-426457"/>
            <a:chExt cx="24474866" cy="13687710"/>
          </a:xfrm>
        </p:grpSpPr>
        <p:pic>
          <p:nvPicPr>
            <p:cNvPr id="225" name="Lowfi prototyping.jpe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6" name="Shape 22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design a low-fidelity prototype that addresses a specific brief. Focus on your own design problem, or choose a design brief (p.138). If you have findings from user research (e.g. interviews, p.78), be sure to consider these in your design. 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7" name="Shape 237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1" name="Shape 241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8240" y="3225128"/>
              <a:ext cx="134803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16528986" y="12508777"/>
              <a:ext cx="733564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Lindy Zubairy, CC BY-ND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https://www.flickr.com/photos/rankinmiss/8022928786/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52FB7D02-F99C-DF46-9888-CD55997D1DC9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954CBEA9-214A-024E-922C-641AE25C040C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84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20AD9988-8066-B940-AB1E-991A9357FC0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6">
              <a:extLst>
                <a:ext uri="{FF2B5EF4-FFF2-40B4-BE49-F238E27FC236}">
                  <a16:creationId xmlns:a16="http://schemas.microsoft.com/office/drawing/2014/main" id="{19F439D6-F51F-D041-90E8-5709657C33BB}"/>
                </a:ext>
              </a:extLst>
            </p:cNvPr>
            <p:cNvSpPr/>
            <p:nvPr/>
          </p:nvSpPr>
          <p:spPr>
            <a:xfrm>
              <a:off x="18054506" y="3484608"/>
              <a:ext cx="6167375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paper, tracing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scissors, sticky tape, Blu-tack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4" name="Shape 157">
              <a:extLst>
                <a:ext uri="{FF2B5EF4-FFF2-40B4-BE49-F238E27FC236}">
                  <a16:creationId xmlns:a16="http://schemas.microsoft.com/office/drawing/2014/main" id="{C0FCDDF8-3406-7F42-9B68-635FE92B847A}"/>
                </a:ext>
              </a:extLst>
            </p:cNvPr>
            <p:cNvSpPr/>
            <p:nvPr/>
          </p:nvSpPr>
          <p:spPr>
            <a:xfrm>
              <a:off x="504899" y="-426457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Low-Fidelity</a:t>
              </a:r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09BB3BF5-953C-D343-BE43-A32B08B28FDF}"/>
                </a:ext>
              </a:extLst>
            </p:cNvPr>
            <p:cNvSpPr/>
            <p:nvPr/>
          </p:nvSpPr>
          <p:spPr>
            <a:xfrm rot="5400000">
              <a:off x="12945600" y="3750288"/>
              <a:ext cx="2321716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60">
              <a:extLst>
                <a:ext uri="{FF2B5EF4-FFF2-40B4-BE49-F238E27FC236}">
                  <a16:creationId xmlns:a16="http://schemas.microsoft.com/office/drawing/2014/main" id="{840C54F1-B4EB-5045-9E39-68CEF38CC4CD}"/>
                </a:ext>
              </a:extLst>
            </p:cNvPr>
            <p:cNvSpPr/>
            <p:nvPr/>
          </p:nvSpPr>
          <p:spPr>
            <a:xfrm>
              <a:off x="504899" y="2324308"/>
              <a:ext cx="1291068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  <p:sp>
        <p:nvSpPr>
          <p:cNvPr id="252" name="Shape 252"/>
          <p:cNvSpPr/>
          <p:nvPr/>
        </p:nvSpPr>
        <p:spPr>
          <a:xfrm>
            <a:off x="15033697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68" name="Shape 268"/>
          <p:cNvSpPr/>
          <p:nvPr/>
        </p:nvSpPr>
        <p:spPr>
          <a:xfrm>
            <a:off x="5905190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 </a:t>
            </a:r>
          </a:p>
        </p:txBody>
      </p:sp>
      <p:sp>
        <p:nvSpPr>
          <p:cNvPr id="269" name="Shape 269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[flexible]</a:t>
            </a:r>
          </a:p>
        </p:txBody>
      </p:sp>
      <p:sp>
        <p:nvSpPr>
          <p:cNvPr id="277" name="Shape 277"/>
          <p:cNvSpPr/>
          <p:nvPr/>
        </p:nvSpPr>
        <p:spPr>
          <a:xfrm>
            <a:off x="10865222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[30 mins]</a:t>
            </a:r>
          </a:p>
        </p:txBody>
      </p:sp>
      <p:sp>
        <p:nvSpPr>
          <p:cNvPr id="279" name="Shape 279"/>
          <p:cNvSpPr/>
          <p:nvPr/>
        </p:nvSpPr>
        <p:spPr>
          <a:xfrm>
            <a:off x="1582525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FB1942-C9C2-4E48-9AF2-9FEE7B0EB780}"/>
              </a:ext>
            </a:extLst>
          </p:cNvPr>
          <p:cNvGrpSpPr/>
          <p:nvPr/>
        </p:nvGrpSpPr>
        <p:grpSpPr>
          <a:xfrm>
            <a:off x="-11907" y="-426457"/>
            <a:ext cx="24474866" cy="13687710"/>
            <a:chOff x="-11907" y="-426457"/>
            <a:chExt cx="24474866" cy="13687710"/>
          </a:xfrm>
        </p:grpSpPr>
        <p:pic>
          <p:nvPicPr>
            <p:cNvPr id="254" name="Lowfi prototyping.jpeg"/>
            <p:cNvPicPr>
              <a:picLocks noChangeAspect="1"/>
            </p:cNvPicPr>
            <p:nvPr/>
          </p:nvPicPr>
          <p:blipFill>
            <a:blip r:embed="rId2"/>
            <a:srcRect t="27239" b="27239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55" name="Shape 25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334644" y="6636377"/>
              <a:ext cx="2135488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design a low-fidelity prototype that addresses a specific brief. Focus on your own design problem, or choose a design brief (p.138). If you have findings from user research (e.g. interviews, p.78), be sure to consider these in your design. 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6438245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-11907" y="46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 rot="5400000">
              <a:off x="15518519" y="98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8240" y="3225128"/>
              <a:ext cx="13480306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11398277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78" name="Shape 278"/>
            <p:cNvSpPr/>
            <p:nvPr/>
          </p:nvSpPr>
          <p:spPr>
            <a:xfrm>
              <a:off x="16358308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16528986" y="12508777"/>
              <a:ext cx="7335648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Lindy Zubairy, CC BY-ND 2.0,</a:t>
              </a:r>
            </a:p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 https://www.flickr.com/photos/rankinmiss/8022928786/</a:t>
              </a:r>
            </a:p>
          </p:txBody>
        </p:sp>
        <p:sp>
          <p:nvSpPr>
            <p:cNvPr id="30" name="Shape 140">
              <a:extLst>
                <a:ext uri="{FF2B5EF4-FFF2-40B4-BE49-F238E27FC236}">
                  <a16:creationId xmlns:a16="http://schemas.microsoft.com/office/drawing/2014/main" id="{1061E9C5-8C37-1244-9009-7B7F25A96F0B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" name="Shape 142">
              <a:extLst>
                <a:ext uri="{FF2B5EF4-FFF2-40B4-BE49-F238E27FC236}">
                  <a16:creationId xmlns:a16="http://schemas.microsoft.com/office/drawing/2014/main" id="{B329A211-B5A2-EB4B-A17C-642CD4DA6EC9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84</a:t>
              </a:r>
            </a:p>
          </p:txBody>
        </p:sp>
        <p:sp>
          <p:nvSpPr>
            <p:cNvPr id="32" name="Shape 144">
              <a:extLst>
                <a:ext uri="{FF2B5EF4-FFF2-40B4-BE49-F238E27FC236}">
                  <a16:creationId xmlns:a16="http://schemas.microsoft.com/office/drawing/2014/main" id="{5D29C1C0-5874-D048-8662-3E1B0DDC72D8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3" name="Shape 146">
              <a:extLst>
                <a:ext uri="{FF2B5EF4-FFF2-40B4-BE49-F238E27FC236}">
                  <a16:creationId xmlns:a16="http://schemas.microsoft.com/office/drawing/2014/main" id="{05E68EB8-EF31-7D4E-9A18-B482D0903238}"/>
                </a:ext>
              </a:extLst>
            </p:cNvPr>
            <p:cNvSpPr/>
            <p:nvPr/>
          </p:nvSpPr>
          <p:spPr>
            <a:xfrm>
              <a:off x="18054506" y="3484608"/>
              <a:ext cx="6167375" cy="1730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Pen, paper, tracing paper,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 scissors, sticky tape, Blu-tack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34" name="Shape 157">
              <a:extLst>
                <a:ext uri="{FF2B5EF4-FFF2-40B4-BE49-F238E27FC236}">
                  <a16:creationId xmlns:a16="http://schemas.microsoft.com/office/drawing/2014/main" id="{971B3605-2771-9049-B4F5-740EEEC18A6E}"/>
                </a:ext>
              </a:extLst>
            </p:cNvPr>
            <p:cNvSpPr/>
            <p:nvPr/>
          </p:nvSpPr>
          <p:spPr>
            <a:xfrm>
              <a:off x="504899" y="-426457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Low-Fidelity</a:t>
              </a:r>
            </a:p>
          </p:txBody>
        </p:sp>
        <p:sp>
          <p:nvSpPr>
            <p:cNvPr id="35" name="Shape 159">
              <a:extLst>
                <a:ext uri="{FF2B5EF4-FFF2-40B4-BE49-F238E27FC236}">
                  <a16:creationId xmlns:a16="http://schemas.microsoft.com/office/drawing/2014/main" id="{BD13D9CE-C381-0249-B3B3-47D18496A6A1}"/>
                </a:ext>
              </a:extLst>
            </p:cNvPr>
            <p:cNvSpPr/>
            <p:nvPr/>
          </p:nvSpPr>
          <p:spPr>
            <a:xfrm rot="5400000">
              <a:off x="12945600" y="3750288"/>
              <a:ext cx="2321716" cy="1271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60">
              <a:extLst>
                <a:ext uri="{FF2B5EF4-FFF2-40B4-BE49-F238E27FC236}">
                  <a16:creationId xmlns:a16="http://schemas.microsoft.com/office/drawing/2014/main" id="{CCAB839B-8233-EE42-92CD-DD50FDE53828}"/>
                </a:ext>
              </a:extLst>
            </p:cNvPr>
            <p:cNvSpPr/>
            <p:nvPr/>
          </p:nvSpPr>
          <p:spPr>
            <a:xfrm>
              <a:off x="504899" y="2324308"/>
              <a:ext cx="1291068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Prototyping</a:t>
              </a:r>
            </a:p>
          </p:txBody>
        </p:sp>
      </p:grpSp>
      <p:sp>
        <p:nvSpPr>
          <p:cNvPr id="281" name="Shape 281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1C86976-3B91-E141-B931-462DBFF971B5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83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84" name="Shape 284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629F6E-F86C-1D45-B10F-8F0B9FA38E1F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290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91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2" name="Shape 292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1014</Words>
  <Application>Microsoft Macintosh PowerPoint</Application>
  <PresentationFormat>Custom</PresentationFormat>
  <Paragraphs>130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8</cp:revision>
  <dcterms:modified xsi:type="dcterms:W3CDTF">2020-01-09T04:22:32Z</dcterms:modified>
</cp:coreProperties>
</file>